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6143-E62F-4388-92E8-CCAB7187A6C1}" type="datetimeFigureOut">
              <a:rPr lang="es-CO" smtClean="0"/>
              <a:t>02/12/2016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D425-E905-4A6E-B16F-FAC7B677E2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570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6143-E62F-4388-92E8-CCAB7187A6C1}" type="datetimeFigureOut">
              <a:rPr lang="es-CO" smtClean="0"/>
              <a:t>02/12/2016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D425-E905-4A6E-B16F-FAC7B677E2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11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>
                <a:solidFill>
                  <a:schemeClr val="tx1"/>
                </a:solidFill>
              </a:rPr>
              <a:t>INSTRUCTIVO </a:t>
            </a:r>
            <a:br>
              <a:rPr lang="es-ES" sz="2400">
                <a:solidFill>
                  <a:schemeClr val="tx1"/>
                </a:solidFill>
              </a:rPr>
            </a:br>
            <a:r>
              <a:rPr lang="es-CO" sz="2400">
                <a:solidFill>
                  <a:schemeClr val="tx1"/>
                </a:solidFill>
              </a:rPr>
              <a:t>APLICACIÓN MARCO NORMATIVO RESOLUCIÓN 533 DE 2015 ENTIDADES DE GOBIERNO</a:t>
            </a:r>
            <a:br>
              <a:rPr lang="es-ES" sz="2400"/>
            </a:br>
            <a:br>
              <a:rPr lang="es-ES"/>
            </a:b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53595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4667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3748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3997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6373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20806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18895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051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1693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9967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47720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marR="210185" indent="-6350" algn="ctr">
              <a:spcAft>
                <a:spcPts val="2490"/>
              </a:spcAft>
            </a:pPr>
            <a:r>
              <a:rPr lang="es-CO" sz="3100">
                <a:solidFill>
                  <a:srgbClr val="000000"/>
                </a:solidFill>
                <a:latin typeface="Arial"/>
                <a:ea typeface="Arial"/>
              </a:rPr>
              <a:t>Para tener en cuenta</a:t>
            </a:r>
            <a:br>
              <a:rPr lang="es-ES" sz="4400">
                <a:solidFill>
                  <a:srgbClr val="000000"/>
                </a:solidFill>
                <a:latin typeface="Arial"/>
                <a:ea typeface="Arial"/>
              </a:rPr>
            </a:b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73948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91729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28510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6538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37327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60755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42495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2543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49240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0008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238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>
                <a:solidFill>
                  <a:schemeClr val="tx1"/>
                </a:solidFill>
              </a:rPr>
              <a:t>A continuación se detallan los pasos a realizar para la transición a NICSP: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12058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45475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5112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81579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83690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139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194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87881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37686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6482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1085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68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8821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61384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76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19412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Presentación en pantalla (4:3)</PresentationFormat>
  <Paragraphs>3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de Office</vt:lpstr>
      <vt:lpstr>INSTRUCTIVO  APLICACIÓN MARCO NORMATIVO RESOLUCIÓN 533 DE 2015 ENTIDADES DE GOBIERNO  </vt:lpstr>
      <vt:lpstr>Para tener en cuenta </vt:lpstr>
      <vt:lpstr>A continuación se detallan los pasos a realizar para la transición a NICSP: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INSTRUCTIVO  APLICACIÓN MARCO NORMATIVO RESOLUCIÓN 533 DE 2015 ENTIDADES DE GOBIERNO  </dc:title>
  <dc:creator>T029 Gerencia</dc:creator>
  <cp:lastModifiedBy>T029 Gerencia</cp:lastModifiedBy>
  <cp:revision>1</cp:revision>
  <dcterms:created xsi:type="dcterms:W3CDTF">2016-12-02T20:49:28Z</dcterms:created>
  <dcterms:modified xsi:type="dcterms:W3CDTF">2016-12-02T20:49:28Z</dcterms:modified>
</cp:coreProperties>
</file>